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7559675" cy="10691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00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60475" y="801688"/>
            <a:ext cx="5040313" cy="401002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863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59;p1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 smtClean="0">
              <a:latin typeface="Arial" charset="0"/>
              <a:cs typeface="Arial" charset="0"/>
            </a:endParaRPr>
          </a:p>
        </p:txBody>
      </p:sp>
      <p:sp>
        <p:nvSpPr>
          <p:cNvPr id="16387" name="Google Shape;60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76475" y="801688"/>
            <a:ext cx="3008313" cy="40100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9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83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46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5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6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84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29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01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514440" y="2840400"/>
            <a:ext cx="5829120" cy="908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78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3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94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1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4350" y="2840038"/>
            <a:ext cx="58293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42900" y="8475663"/>
            <a:ext cx="1600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pt-BR" altLang="pt-BR"/>
          </a:p>
        </p:txBody>
      </p:sp>
      <p:sp>
        <p:nvSpPr>
          <p:cNvPr id="1028" name="Google Shape;8;p1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2343150" y="8475663"/>
            <a:ext cx="2171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endParaRPr lang="pt-BR" altLang="pt-BR"/>
          </a:p>
        </p:txBody>
      </p:sp>
      <p:sp>
        <p:nvSpPr>
          <p:cNvPr id="1029" name="Google Shape;9;p1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914900" y="8475663"/>
            <a:ext cx="1600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B8B8B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1622CBAB-517D-4BE1-B1FE-92D110DBBBFD}" type="slidenum">
              <a:rPr lang="pt-BR" altLang="pt-BR"/>
              <a:pPr/>
              <a:t>‹nº›</a:t>
            </a:fld>
            <a:endParaRPr lang="pt-BR" alt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Google Shape;64;p14"/>
          <p:cNvSpPr>
            <a:spLocks noChangeArrowheads="1"/>
          </p:cNvSpPr>
          <p:nvPr/>
        </p:nvSpPr>
        <p:spPr bwMode="auto">
          <a:xfrm>
            <a:off x="144463" y="1045950"/>
            <a:ext cx="6551612" cy="258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pt-BR" sz="1000" b="1" strike="noStrike" spc="-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CÓDIGO:</a:t>
            </a:r>
            <a:r>
              <a:rPr lang="pt-BR" altLang="pt-BR" sz="1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0000X0         ÁREA: </a:t>
            </a:r>
            <a:r>
              <a:rPr lang="pt-BR" altLang="pt-BR" sz="10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Xxxxxx</a:t>
            </a:r>
            <a:r>
              <a:rPr lang="pt-BR" altLang="pt-BR" sz="1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MODALIDADE: </a:t>
            </a:r>
            <a:r>
              <a:rPr lang="pt-BR" altLang="pt-BR" sz="10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Xxxxxx</a:t>
            </a:r>
            <a:endParaRPr lang="pt-BR" altLang="pt-BR" sz="10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365" name="Google Shape;65;p14"/>
          <p:cNvSpPr>
            <a:spLocks noChangeArrowheads="1"/>
          </p:cNvSpPr>
          <p:nvPr/>
        </p:nvSpPr>
        <p:spPr bwMode="auto">
          <a:xfrm>
            <a:off x="215900" y="1308437"/>
            <a:ext cx="6480175" cy="5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pt-BR" altLang="pt-BR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TITULO DO TRABALHO</a:t>
            </a:r>
          </a:p>
          <a:p>
            <a:pPr algn="ctr" eaLnBrk="1" hangingPunct="1"/>
            <a:r>
              <a:rPr lang="pt-BR" altLang="pt-BR" sz="1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(MÁXIMO 2 LINHAS)</a:t>
            </a:r>
            <a:endParaRPr lang="pt-BR" altLang="pt-BR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366" name="Google Shape;66;p14"/>
          <p:cNvSpPr>
            <a:spLocks noChangeArrowheads="1"/>
          </p:cNvSpPr>
          <p:nvPr/>
        </p:nvSpPr>
        <p:spPr bwMode="auto">
          <a:xfrm>
            <a:off x="144463" y="2586229"/>
            <a:ext cx="6551612" cy="2861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pt-BR" altLang="pt-BR" sz="1500" b="1" dirty="0">
                <a:latin typeface="Verdana" panose="020B0604030504040204" pitchFamily="34" charset="0"/>
                <a:ea typeface="Verdana" panose="020B0604030504040204" pitchFamily="34" charset="0"/>
              </a:rPr>
              <a:t>RESUMO</a:t>
            </a:r>
          </a:p>
        </p:txBody>
      </p:sp>
      <p:sp>
        <p:nvSpPr>
          <p:cNvPr id="67" name="Google Shape;67;p14"/>
          <p:cNvSpPr/>
          <p:nvPr/>
        </p:nvSpPr>
        <p:spPr>
          <a:xfrm>
            <a:off x="144463" y="2974074"/>
            <a:ext cx="6551612" cy="5536880"/>
          </a:xfrm>
          <a:prstGeom prst="rect">
            <a:avLst/>
          </a:prstGeom>
          <a:noFill/>
          <a:ln>
            <a:noFill/>
          </a:ln>
        </p:spPr>
        <p:txBody>
          <a:bodyPr spcFirstLastPara="1" lIns="90000" tIns="45000" rIns="90000" bIns="45000"/>
          <a:lstStyle/>
          <a:p>
            <a:pPr algn="just"/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Texto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100" spc="-1" dirty="0" err="1">
                <a:latin typeface="Verdana" panose="020B0604030504040204" pitchFamily="34" charset="0"/>
                <a:ea typeface="Verdana" panose="020B0604030504040204" pitchFamily="34" charset="0"/>
              </a:rPr>
              <a:t>texto</a:t>
            </a:r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</a:p>
          <a:p>
            <a:pPr algn="just"/>
            <a:endParaRPr lang="pt-BR" sz="1100" spc="-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100" spc="-1" dirty="0">
                <a:latin typeface="Verdana" panose="020B0604030504040204" pitchFamily="34" charset="0"/>
                <a:ea typeface="Verdana" panose="020B0604030504040204" pitchFamily="34" charset="0"/>
              </a:rPr>
              <a:t>Palavras-chave: Texto, texto, texto.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100" kern="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100" kern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15368" name="Google Shape;68;p14"/>
          <p:cNvSpPr>
            <a:spLocks noChangeArrowheads="1"/>
          </p:cNvSpPr>
          <p:nvPr/>
        </p:nvSpPr>
        <p:spPr bwMode="auto">
          <a:xfrm>
            <a:off x="6350" y="1911422"/>
            <a:ext cx="6872288" cy="4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1200" spc="-1" dirty="0">
                <a:latin typeface="Verdana" panose="020B0604030504040204" pitchFamily="34" charset="0"/>
                <a:ea typeface="Verdana" panose="020B0604030504040204" pitchFamily="34" charset="0"/>
              </a:rPr>
              <a:t>Fulano da Silva; Fulano da Silva II; Fulano da Silva III.</a:t>
            </a:r>
          </a:p>
          <a:p>
            <a:pPr algn="ctr">
              <a:lnSpc>
                <a:spcPct val="100000"/>
              </a:lnSpc>
            </a:pPr>
            <a:r>
              <a:rPr lang="pt-BR" sz="1200" spc="-1" dirty="0">
                <a:latin typeface="Verdana" panose="020B0604030504040204" pitchFamily="34" charset="0"/>
                <a:ea typeface="Verdana" panose="020B0604030504040204" pitchFamily="34" charset="0"/>
              </a:rPr>
              <a:t>Sicrano da Silva (orientador(a</a:t>
            </a:r>
            <a:r>
              <a:rPr lang="pt-BR" sz="12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)); Beltrano </a:t>
            </a:r>
            <a:r>
              <a:rPr lang="pt-BR" sz="1200" spc="-1" dirty="0">
                <a:latin typeface="Verdana" panose="020B0604030504040204" pitchFamily="34" charset="0"/>
                <a:ea typeface="Verdana" panose="020B0604030504040204" pitchFamily="34" charset="0"/>
              </a:rPr>
              <a:t>da Silva (</a:t>
            </a:r>
            <a:r>
              <a:rPr lang="pt-BR" sz="1200" spc="-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coorientador</a:t>
            </a:r>
            <a:r>
              <a:rPr lang="pt-BR" sz="1200" spc="-1" dirty="0" smtClean="0">
                <a:latin typeface="Verdana" panose="020B0604030504040204" pitchFamily="34" charset="0"/>
                <a:ea typeface="Verdana" panose="020B0604030504040204" pitchFamily="34" charset="0"/>
              </a:rPr>
              <a:t>(a</a:t>
            </a:r>
            <a:r>
              <a:rPr lang="pt-BR" sz="1200" spc="-1" dirty="0"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</a:p>
          <a:p>
            <a:pPr eaLnBrk="1" hangingPunct="1"/>
            <a:endParaRPr lang="pt-BR" altLang="pt-B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8331" r="1233" b="14691"/>
          <a:stretch/>
        </p:blipFill>
        <p:spPr>
          <a:xfrm>
            <a:off x="71067" y="80543"/>
            <a:ext cx="6699283" cy="78647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" y="8768626"/>
            <a:ext cx="6858000" cy="3266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9"/>
          <a:stretch/>
        </p:blipFill>
        <p:spPr>
          <a:xfrm>
            <a:off x="104232" y="914520"/>
            <a:ext cx="6628216" cy="1169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513</Words>
  <Application>Microsoft Office PowerPoint</Application>
  <PresentationFormat>Apresentação na tela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 Luíza Alves</dc:creator>
  <cp:lastModifiedBy>Fabio Vasconcelos Lima Pereira</cp:lastModifiedBy>
  <cp:revision>24</cp:revision>
  <dcterms:modified xsi:type="dcterms:W3CDTF">2023-09-26T11:13:41Z</dcterms:modified>
</cp:coreProperties>
</file>