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432054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60"/>
  </p:normalViewPr>
  <p:slideViewPr>
    <p:cSldViewPr>
      <p:cViewPr>
        <p:scale>
          <a:sx n="33" d="100"/>
          <a:sy n="33" d="100"/>
        </p:scale>
        <p:origin x="144" y="-1098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292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56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69480" y="1010988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56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69480" y="23198400"/>
            <a:ext cx="834696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160360" y="13421520"/>
            <a:ext cx="24482880" cy="42928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2920" y="2319840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2920" y="10109880"/>
            <a:ext cx="1265004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3198400"/>
            <a:ext cx="25922880" cy="1195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3421520"/>
            <a:ext cx="24482880" cy="92606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98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1440360" y="40044960"/>
            <a:ext cx="672048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>
              <a:lnSpc>
                <a:spcPct val="100000"/>
              </a:lnSpc>
            </a:pPr>
            <a:fld id="{729A2288-A679-4970-A9AA-D20C97413003}" type="datetime1">
              <a:rPr lang="pt-BR" sz="5400" b="0" strike="noStrike" spc="-1">
                <a:solidFill>
                  <a:srgbClr val="8B8B8B"/>
                </a:solidFill>
                <a:latin typeface="Calibri"/>
              </a:rPr>
              <a:t>11/10/2023</a:t>
            </a:fld>
            <a:endParaRPr lang="pt-BR" sz="5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9841320" y="40044960"/>
            <a:ext cx="912096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0642760" y="40044960"/>
            <a:ext cx="6720480" cy="23000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r">
              <a:lnSpc>
                <a:spcPct val="100000"/>
              </a:lnSpc>
            </a:pPr>
            <a:fld id="{2E0DCAC5-C864-46B6-8019-63F7823A11DB}" type="slidenum">
              <a:rPr lang="pt-BR" sz="54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5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440000" y="10109880"/>
            <a:ext cx="25922880" cy="2505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4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08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9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9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75245" y="5900020"/>
            <a:ext cx="27144000" cy="14450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pt-BR" sz="8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TÍTULO DO TRABALHO</a:t>
            </a:r>
          </a:p>
        </p:txBody>
      </p:sp>
      <p:sp>
        <p:nvSpPr>
          <p:cNvPr id="42" name="CustomShape 2"/>
          <p:cNvSpPr/>
          <p:nvPr/>
        </p:nvSpPr>
        <p:spPr>
          <a:xfrm>
            <a:off x="29118" y="7649118"/>
            <a:ext cx="28724400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Fulano da Silva; Fulano da Silva II; Fulano da Silva III.</a:t>
            </a:r>
            <a:endParaRPr lang="pt-BR" sz="48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Sicrano da Silva (orientador(a)); Beltrano da Silva (</a:t>
            </a:r>
            <a:r>
              <a:rPr lang="pt-BR" sz="48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co-orientador</a:t>
            </a:r>
            <a:r>
              <a:rPr lang="pt-BR" sz="48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(a</a:t>
            </a:r>
            <a:r>
              <a:rPr lang="pt-BR" sz="48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)).</a:t>
            </a:r>
            <a:endParaRPr lang="pt-BR" sz="48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576000" y="10049649"/>
            <a:ext cx="13319640" cy="9218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INTRODUÇÃO</a:t>
            </a:r>
            <a:endParaRPr lang="pt-BR" sz="5400" b="0" strike="noStrike" spc="-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576000" y="17939124"/>
            <a:ext cx="13319640" cy="9218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OBJETIVOS</a:t>
            </a:r>
            <a:endParaRPr lang="pt-BR" sz="5400" b="0" strike="noStrike" spc="-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19056" y="26241824"/>
            <a:ext cx="13319640" cy="9218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METODOLOGIA</a:t>
            </a:r>
            <a:endParaRPr lang="pt-BR" sz="5400" b="0" strike="noStrike" spc="-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14758950" y="16877022"/>
            <a:ext cx="13319640" cy="9218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CONCLUSÕES</a:t>
            </a:r>
            <a:endParaRPr lang="pt-BR" sz="5400" b="1" strike="noStrike" spc="-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14766265" y="29148707"/>
            <a:ext cx="13319640" cy="9218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CONSIDERAÇÕES FINAIS</a:t>
            </a:r>
            <a:endParaRPr lang="pt-BR" sz="5400" b="0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14758950" y="35293562"/>
            <a:ext cx="13319640" cy="9218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REFERÊNCIAS</a:t>
            </a:r>
            <a:endParaRPr lang="pt-BR" sz="5400" b="0" strike="noStrike" spc="-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76000" y="11743493"/>
            <a:ext cx="13319640" cy="5846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Texto.Texto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texto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Texto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 Texto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4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4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exto.</a:t>
            </a:r>
            <a:endParaRPr lang="pt-BR" sz="34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519056" y="19450794"/>
            <a:ext cx="13349160" cy="59078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spc="-1" dirty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pt-BR" sz="3600" spc="-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Tamanho 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Pôster 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(80X120cm</a:t>
            </a:r>
            <a:r>
              <a:rPr lang="pt-BR" sz="3600" b="0" strike="noStrike" spc="-1" dirty="0" smtClean="0"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  <a:endParaRPr lang="pt-BR" sz="3600" b="0" strike="noStrike" spc="-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Layout obrigatório em duas colunas.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Fontes a serem usadas: </a:t>
            </a:r>
            <a:r>
              <a:rPr lang="pt-BR" sz="3600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3600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Bold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para o título, </a:t>
            </a:r>
            <a:r>
              <a:rPr lang="pt-BR" sz="3600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3600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para os nomes dos autores. Altere o tamanho da fonte se necessário, a fim de ajustar o título ao pôster da melhor forma possível.</a:t>
            </a:r>
            <a:endParaRPr lang="pt-BR" sz="3600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 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subtítulos não poderão ser alterados.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Recomenda-se tamanho mínimo de 36 e máximo de 48 para a fonte do texto.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54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pt-BR" sz="54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1" name="CustomShape 11"/>
          <p:cNvSpPr/>
          <p:nvPr/>
        </p:nvSpPr>
        <p:spPr>
          <a:xfrm>
            <a:off x="395171" y="27763561"/>
            <a:ext cx="13319640" cy="89548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14784840" y="18369518"/>
            <a:ext cx="13319640" cy="1006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Imagens e/ou gráficos.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b="0" strike="noStrike" spc="-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14758950" y="30635162"/>
            <a:ext cx="13319640" cy="39688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4757535" y="36994439"/>
            <a:ext cx="13319640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Referências (sem numeração, em ordem alfabética, e seguindo a NBR 6023 – Referências – Elaboração)</a:t>
            </a:r>
            <a:endParaRPr lang="pt-BR" sz="36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CustomShape 5"/>
          <p:cNvSpPr/>
          <p:nvPr/>
        </p:nvSpPr>
        <p:spPr>
          <a:xfrm>
            <a:off x="501179" y="36627769"/>
            <a:ext cx="13319640" cy="9218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5400" b="1" strike="noStrike" spc="-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DADOS OBTIDOS E RESULTADOS</a:t>
            </a:r>
            <a:endParaRPr lang="pt-BR" sz="5400" b="0" strike="noStrike" spc="-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stomShape 9"/>
          <p:cNvSpPr/>
          <p:nvPr/>
        </p:nvSpPr>
        <p:spPr>
          <a:xfrm>
            <a:off x="395171" y="38106199"/>
            <a:ext cx="1331964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Texto.Texto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pt-BR" sz="32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CustomShape 9"/>
          <p:cNvSpPr/>
          <p:nvPr/>
        </p:nvSpPr>
        <p:spPr>
          <a:xfrm>
            <a:off x="14499605" y="10198271"/>
            <a:ext cx="13319640" cy="61848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Texto.Texto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Texto.Texto</a:t>
            </a:r>
            <a:r>
              <a:rPr lang="pt-BR" sz="3600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3600" b="0" strike="noStrike" spc="-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36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pt-BR" sz="3600" b="0" strike="noStrike" spc="-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CustomShape 3"/>
          <p:cNvSpPr/>
          <p:nvPr/>
        </p:nvSpPr>
        <p:spPr>
          <a:xfrm>
            <a:off x="518027" y="4551032"/>
            <a:ext cx="27709309" cy="7679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400" b="1" strike="noStrike" spc="-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Código: 0000X0   Área: </a:t>
            </a:r>
            <a:r>
              <a:rPr lang="pt-BR" sz="4400" b="1" strike="noStrike" spc="-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Xxxxxx</a:t>
            </a:r>
            <a:r>
              <a:rPr lang="pt-BR" sz="4400" b="1" strike="noStrike" spc="-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4400" b="1" strike="noStrike" spc="-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Xxxxxx</a:t>
            </a:r>
            <a:r>
              <a:rPr lang="pt-BR" sz="4400" b="1" strike="noStrike" spc="-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Modalidade: </a:t>
            </a:r>
            <a:r>
              <a:rPr lang="pt-BR" sz="4400" b="1" strike="noStrike" spc="-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Xxxxxxxxx</a:t>
            </a:r>
            <a:endParaRPr lang="pt-BR" sz="4400" b="0" strike="noStrike" spc="-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" t="7550" r="804" b="13501"/>
          <a:stretch/>
        </p:blipFill>
        <p:spPr>
          <a:xfrm>
            <a:off x="288232" y="504357"/>
            <a:ext cx="28227136" cy="3384376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" t="89263" r="2604" b="4018"/>
          <a:stretch/>
        </p:blipFill>
        <p:spPr>
          <a:xfrm>
            <a:off x="518027" y="4032748"/>
            <a:ext cx="27709309" cy="288032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27" y="41833214"/>
            <a:ext cx="28812827" cy="13721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643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Symbol</vt:lpstr>
      <vt:lpstr>Times New Roman</vt:lpstr>
      <vt:lpstr>Verdana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Fabio Vasconcelos</cp:lastModifiedBy>
  <cp:revision>55</cp:revision>
  <dcterms:created xsi:type="dcterms:W3CDTF">2018-08-01T22:33:10Z</dcterms:created>
  <dcterms:modified xsi:type="dcterms:W3CDTF">2023-10-11T14:24:44Z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